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64" r:id="rId5"/>
    <p:sldId id="291" r:id="rId6"/>
    <p:sldId id="280" r:id="rId7"/>
    <p:sldId id="284" r:id="rId8"/>
    <p:sldId id="281" r:id="rId9"/>
    <p:sldId id="283" r:id="rId10"/>
    <p:sldId id="285" r:id="rId11"/>
    <p:sldId id="282" r:id="rId12"/>
    <p:sldId id="286" r:id="rId13"/>
    <p:sldId id="287" r:id="rId14"/>
    <p:sldId id="288" r:id="rId15"/>
    <p:sldId id="289" r:id="rId16"/>
    <p:sldId id="290" r:id="rId17"/>
    <p:sldId id="292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04805B21-A3E7-469C-A3B8-DCBEE65CAC4A}">
          <p14:sldIdLst>
            <p14:sldId id="264"/>
          </p14:sldIdLst>
        </p14:section>
        <p14:section name="QurPlus For Care coordinators" id="{021565F5-615D-43B9-99CB-1FE23E2B8BB0}">
          <p14:sldIdLst>
            <p14:sldId id="291"/>
            <p14:sldId id="280"/>
            <p14:sldId id="284"/>
            <p14:sldId id="281"/>
          </p14:sldIdLst>
        </p14:section>
        <p14:section name="QurPlus for Admin users" id="{6F5E6870-BE55-427E-BF33-720A720D49D8}">
          <p14:sldIdLst>
            <p14:sldId id="283"/>
            <p14:sldId id="285"/>
            <p14:sldId id="282"/>
          </p14:sldIdLst>
        </p14:section>
        <p14:section name="QurHome" id="{E4E5E4C4-F787-417E-BE21-BAA6A4F3B743}">
          <p14:sldIdLst>
            <p14:sldId id="286"/>
          </p14:sldIdLst>
        </p14:section>
        <p14:section name="Sheela" id="{400D102C-78F9-4BC3-8EB5-3C23454A26F6}">
          <p14:sldIdLst>
            <p14:sldId id="287"/>
            <p14:sldId id="288"/>
            <p14:sldId id="289"/>
            <p14:sldId id="290"/>
            <p14:sldId id="292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itha J" initials="SJ" lastIdx="1" clrIdx="0">
    <p:extLst>
      <p:ext uri="{19B8F6BF-5375-455C-9EA6-DF929625EA0E}">
        <p15:presenceInfo xmlns:p15="http://schemas.microsoft.com/office/powerpoint/2012/main" userId="S::Sunitha.J@qurhealth.in::be694c67-5072-45ac-9ffe-ea95d451a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C8"/>
    <a:srgbClr val="2EA9C2"/>
    <a:srgbClr val="FFFFFF"/>
    <a:srgbClr val="19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D63D-BEEA-48EC-BAEE-0318024D5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B835E-5855-4538-AC20-8936FA457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12BE-BC43-4405-AA4A-16326CFC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9ECAA-979B-4751-A03E-A1AA7E43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654B-D078-40BB-8978-1834E81D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43A35B-8C51-45BF-A4A9-BCDD4D43FB80}"/>
              </a:ext>
            </a:extLst>
          </p:cNvPr>
          <p:cNvSpPr txBox="1"/>
          <p:nvPr userDrawn="1"/>
        </p:nvSpPr>
        <p:spPr>
          <a:xfrm>
            <a:off x="8178692" y="6614636"/>
            <a:ext cx="288597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no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Ventech Solutions Sensitive Information – Do Not Distribute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56D18A1-29C6-4D66-8D69-9DA741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" y="159162"/>
            <a:ext cx="11736000" cy="648000"/>
          </a:xfrm>
        </p:spPr>
        <p:txBody>
          <a:bodyPr vert="horz" lIns="0" tIns="45720" rIns="91440" bIns="45720" rtlCol="0" anchor="ctr">
            <a:normAutofit/>
          </a:bodyPr>
          <a:lstStyle>
            <a:lvl1pPr>
              <a:defRPr lang="en-US" sz="3600" b="1"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12BA7C6-4348-438F-A051-939C8D1CB1AC}"/>
              </a:ext>
            </a:extLst>
          </p:cNvPr>
          <p:cNvSpPr txBox="1">
            <a:spLocks/>
          </p:cNvSpPr>
          <p:nvPr userDrawn="1"/>
        </p:nvSpPr>
        <p:spPr>
          <a:xfrm>
            <a:off x="11691938" y="6614636"/>
            <a:ext cx="272061" cy="211203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1465A6-5076-487A-8536-B2A863127008}" type="slidenum">
              <a:rPr lang="en-US" sz="9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8000" y="6448998"/>
            <a:ext cx="7323420" cy="376841"/>
            <a:chOff x="520933" y="5323783"/>
            <a:chExt cx="10186636" cy="524173"/>
          </a:xfrm>
        </p:grpSpPr>
        <p:pic>
          <p:nvPicPr>
            <p:cNvPr id="17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0933" y="5323783"/>
              <a:ext cx="5241238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805713" y="5323783"/>
              <a:ext cx="4901856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96" y="86591"/>
            <a:ext cx="1302204" cy="16027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5C961D-B51E-419C-BB60-D681DB0260E9}"/>
              </a:ext>
            </a:extLst>
          </p:cNvPr>
          <p:cNvCxnSpPr/>
          <p:nvPr userDrawn="1"/>
        </p:nvCxnSpPr>
        <p:spPr>
          <a:xfrm>
            <a:off x="228000" y="877607"/>
            <a:ext cx="10686742" cy="0"/>
          </a:xfrm>
          <a:prstGeom prst="line">
            <a:avLst/>
          </a:prstGeom>
          <a:ln>
            <a:solidFill>
              <a:srgbClr val="6BA53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399AC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531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266538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7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7937"/>
          <a:stretch/>
        </p:blipFill>
        <p:spPr>
          <a:xfrm>
            <a:off x="2776" y="0"/>
            <a:ext cx="12189223" cy="827314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8148"/>
          <a:stretch/>
        </p:blipFill>
        <p:spPr>
          <a:xfrm>
            <a:off x="2777" y="0"/>
            <a:ext cx="12186446" cy="8128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84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09237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10418704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2858EF-A54E-407B-B0F5-2C16F798F2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38265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66157" y="6375219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7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01C6B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8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1490D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40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28" y="1259115"/>
            <a:ext cx="4339771" cy="433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6731564" y="1596616"/>
            <a:ext cx="3533101" cy="3664769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5293604" y="6528160"/>
            <a:ext cx="6409021" cy="249167"/>
            <a:chOff x="5317420" y="6528160"/>
            <a:chExt cx="6409021" cy="249167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5317420" y="6537228"/>
              <a:ext cx="1857890" cy="238433"/>
              <a:chOff x="5269787" y="6537228"/>
              <a:chExt cx="1857890" cy="238433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9787" y="6537228"/>
                <a:ext cx="238433" cy="238433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5613277" y="6548722"/>
                <a:ext cx="15144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www.qurhealth.com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733180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 userDrawn="1"/>
          </p:nvGrpSpPr>
          <p:grpSpPr>
            <a:xfrm>
              <a:off x="7488290" y="6548722"/>
              <a:ext cx="1662954" cy="215444"/>
              <a:chOff x="7452091" y="6548722"/>
              <a:chExt cx="1662954" cy="21544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976" b="9724"/>
              <a:stretch/>
            </p:blipFill>
            <p:spPr>
              <a:xfrm>
                <a:off x="7452091" y="6565747"/>
                <a:ext cx="225897" cy="181395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7783045" y="6548722"/>
                <a:ext cx="1332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info@qurhealth.in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9307734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4263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1593" y="6528160"/>
              <a:ext cx="214848" cy="21484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77" y="6532923"/>
              <a:ext cx="202578" cy="20257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 userDrawn="1"/>
          </p:nvGrpSpPr>
          <p:grpSpPr>
            <a:xfrm>
              <a:off x="9464224" y="6548722"/>
              <a:ext cx="1521914" cy="215444"/>
              <a:chOff x="9439459" y="6548722"/>
              <a:chExt cx="1521914" cy="21544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39459" y="6578016"/>
                <a:ext cx="156857" cy="156857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701373" y="6548722"/>
                <a:ext cx="1260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+91 95662 00555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7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6C0EB-5B76-4B21-BB05-F94D73A93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1EE26-4738-4049-A94A-ADEB4602B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DFC1-805D-4B1B-B046-D3588937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C8E7-376B-458F-9759-B2CC3796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F992A-17B2-48C7-9922-C3B1F259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632AF-EA6C-42D5-89E4-9D0C2BD9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CB5C-E3D8-4D83-95B7-3487F230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C805-02D6-4358-BA5C-CA0D692F5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FB6B-C6F7-44C1-BC0D-36BF75AD0B19}" type="datetimeFigureOut">
              <a:rPr lang="en-US" smtClean="0"/>
              <a:t>9/28/2023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A5A8-69AF-41DC-AD7C-ED846FB1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5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YJGQ4OMfXhJjkPZ3wxfxdYBhSKimBuCjTb86qSappTkHw?nav=eyJyZWZlcnJhbEluZm8iOnsicmVmZXJyYWxBcHAiOiJPbmVEcml2ZUZvckJ1c2luZXNzIiwicmVmZXJyYWxBcHBQbGF0Zm9ybSI6IldlYiIsInJlZmVycmFsTW9kZSI6InZpZXciLCJyZWZlcnJhbFZpZXciOiJNeUZpbGVzTGlua0RpcmVjdCJ9fQ&amp;e=TIh5Si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Tvf9_H1g_9KlA5RDBXzlzQBLzwSahA2LDEJy8kAKR0m_g?nav=eyJyZWZlcnJhbEluZm8iOnsicmVmZXJyYWxBcHAiOiJPbmVEcml2ZUZvckJ1c2luZXNzIiwicmVmZXJyYWxBcHBQbGF0Zm9ybSI6IldlYiIsInJlZmVycmFsTW9kZSI6InZpZXciLCJyZWZlcnJhbFZpZXciOiJNeUZpbGVzTGlua0RpcmVjdCJ9fQ&amp;e=g2LftH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bxni4Xz6ihAvsXAYqjrIwEB4XZEXKiyWu8VlzgYRfpkaQ?nav=eyJyZWZlcnJhbEluZm8iOnsicmVmZXJyYWxBcHAiOiJPbmVEcml2ZUZvckJ1c2luZXNzIiwicmVmZXJyYWxBcHBQbGF0Zm9ybSI6IldlYiIsInJlZmVycmFsTW9kZSI6InZpZXciLCJyZWZlcnJhbFZpZXciOiJNeUZpbGVzTGlua0RpcmVjdCJ9fQ&amp;e=CBOvGs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c2TlfV79kZCmNKMd04Fw0sBCM8Jpo3HmuDgAhc4Qn0XwA?nav=eyJyZWZlcnJhbEluZm8iOnsicmVmZXJyYWxBcHAiOiJPbmVEcml2ZUZvckJ1c2luZXNzIiwicmVmZXJyYWxBcHBQbGF0Zm9ybSI6IldlYiIsInJlZmVycmFsTW9kZSI6InZpZXciLCJyZWZlcnJhbFZpZXciOiJNeUZpbGVzTGlua0RpcmVjdCJ9fQ&amp;e=Wfhfrf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Xep3Nxgr5ZPgqMJOMPZ1usBzZ69hi4yePKNxNvJhZtjyg?nav=eyJyZWZlcnJhbEluZm8iOnsicmVmZXJyYWxBcHAiOiJPbmVEcml2ZUZvckJ1c2luZXNzIiwicmVmZXJyYWxBcHBQbGF0Zm9ybSI6IldlYiIsInJlZmVycmFsTW9kZSI6InZpZXciLCJyZWZlcnJhbFZpZXciOiJNeUZpbGVzTGlua0RpcmVjdCJ9fQ&amp;e=bOynpU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fpiFUVWD1JNnP5ACW9ajcYBKODf6skxqEWliQ2zNz6BDQ?nav=eyJyZWZlcnJhbEluZm8iOnsicmVmZXJyYWxBcHAiOiJPbmVEcml2ZUZvckJ1c2luZXNzIiwicmVmZXJyYWxBcHBQbGF0Zm9ybSI6IldlYiIsInJlZmVycmFsTW9kZSI6InZpZXciLCJyZWZlcnJhbFZpZXciOiJNeUZpbGVzTGlua0RpcmVjdCJ9fQ&amp;e=inhag2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VffTd61siBPm_zrOaEpHUEBvUT8PXDLdmzQVZd9CnBJ-A?nav=eyJyZWZlcnJhbEluZm8iOnsicmVmZXJyYWxBcHAiOiJPbmVEcml2ZUZvckJ1c2luZXNzIiwicmVmZXJyYWxBcHBQbGF0Zm9ybSI6IldlYiIsInJlZmVycmFsTW9kZSI6InZpZXciLCJyZWZlcnJhbFZpZXciOiJNeUZpbGVzTGlua0RpcmVjdCJ9fQ&amp;e=wyIGPT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S4U1tlDiVhKpu_0LDmlh6IBUEOMslTqinBvP73M8qvLwA?nav=eyJyZWZlcnJhbEluZm8iOnsicmVmZXJyYWxBcHAiOiJPbmVEcml2ZUZvckJ1c2luZXNzIiwicmVmZXJyYWxBcHBQbGF0Zm9ybSI6IldlYiIsInJlZmVycmFsTW9kZSI6InZpZXciLCJyZWZlcnJhbFZpZXciOiJNeUZpbGVzTGlua0RpcmVjdCJ9fQ&amp;e=vmf9x1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V5Rk_Eh8mtJmH1-3-TmE9kBbo0zP8ng0bo0I9zr5tSnBg?nav=eyJyZWZlcnJhbEluZm8iOnsicmVmZXJyYWxBcHAiOiJPbmVEcml2ZUZvckJ1c2luZXNzIiwicmVmZXJyYWxBcHBQbGF0Zm9ybSI6IldlYiIsInJlZmVycmFsTW9kZSI6InZpZXciLCJyZWZlcnJhbFZpZXciOiJNeUZpbGVzTGlua0RpcmVjdCJ9fQ&amp;e=2UCTRg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VT2MT8Zua9JjS5CaoqyDekBtUqi5Bkrh8G0_2eE3RRk9w?nav=eyJyZWZlcnJhbEluZm8iOnsicmVmZXJyYWxBcHAiOiJPbmVEcml2ZUZvckJ1c2luZXNzIiwicmVmZXJyYWxBcHBQbGF0Zm9ybSI6IldlYiIsInJlZmVycmFsTW9kZSI6InZpZXciLCJyZWZlcnJhbFZpZXciOiJNeUZpbGVzTGlua0RpcmVjdCJ9fQ&amp;e=91nfJI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Tbm0CwKtklLjKRIalvztcwBxZDblNcibm06OKbfgOnNUQ?nav=eyJyZWZlcnJhbEluZm8iOnsicmVmZXJyYWxBcHAiOiJPbmVEcml2ZUZvckJ1c2luZXNzIiwicmVmZXJyYWxBcHBQbGF0Zm9ybSI6IldlYiIsInJlZmVycmFsTW9kZSI6InZpZXciLCJyZWZlcnJhbFZpZXciOiJNeUZpbGVzTGlua0RpcmVjdCJ9fQ&amp;e=laE9fT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qurdata1-my.sharepoint.com/:v:/g/personal/srileka_mylvaganam_qurhealth_in/EV_w_nsDsNhCmacKspcsBLUBwiCq0HBEc0r1fWHYr2OE4w?nav=eyJyZWZlcnJhbEluZm8iOnsicmVmZXJyYWxBcHAiOiJPbmVEcml2ZUZvckJ1c2luZXNzIiwicmVmZXJyYWxBcHBQbGF0Zm9ybSI6IldlYiIsInJlZmVycmFsTW9kZSI6InZpZXciLCJyZWZlcnJhbFZpZXciOiJNeUZpbGVzTGlua0RpcmVjdCJ9fQ&amp;e=mdGf1g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79A02-3C84-4D8D-A22A-FD72342D75C0}"/>
              </a:ext>
            </a:extLst>
          </p:cNvPr>
          <p:cNvSpPr txBox="1"/>
          <p:nvPr/>
        </p:nvSpPr>
        <p:spPr>
          <a:xfrm>
            <a:off x="771356" y="2630361"/>
            <a:ext cx="950055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cs typeface="Calibri"/>
              </a:rPr>
              <a:t>Qur</a:t>
            </a:r>
            <a:r>
              <a:rPr lang="en-US" sz="5400" b="1" dirty="0">
                <a:solidFill>
                  <a:srgbClr val="0070C0"/>
                </a:solidFill>
                <a:cs typeface="Calibri"/>
              </a:rPr>
              <a:t> Apps v1.73 demo</a:t>
            </a:r>
            <a:endParaRPr lang="en-US" sz="3200" b="1" dirty="0">
              <a:solidFill>
                <a:srgbClr val="7832C8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150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Query all medication activities in the day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query Sheela on all the medication activities that are scheduled for the day (Past and Future activities)</a:t>
            </a:r>
            <a:endParaRPr lang="en-IN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64238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Query Missed &amp; immediate next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query Sheela on the missed medications for the day</a:t>
            </a: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query Sheela on the immediate next medication activity that I have to follow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62A5E7-FFDE-C456-37FB-30172753E4D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8A061B-DD43-B603-C79B-61FE28DC082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4B4D19-38E9-F0AB-FC66-BA0353F7989D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79588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Query all future activities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query Sheela on the upcoming activities for the day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DC1F7-362E-8417-AD63-B6A40A9B6B05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E2A728-A649-0B4B-446C-DB25E61FF95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630B7D-9031-5D3B-4E23-23A508DBB436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586459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Synonyms to query medication activities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use other synonyms to query medication activities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6756D47-34D1-665D-3EB5-75BFC0B28549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7FE15BC-A400-367A-6502-4B516140652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3947071-0F7C-A422-11F8-637BCB60B194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646464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03814"/>
            <a:ext cx="10153892" cy="792326"/>
          </a:xfrm>
        </p:spPr>
        <p:txBody>
          <a:bodyPr/>
          <a:lstStyle/>
          <a:p>
            <a:r>
              <a:rPr lang="en-US" sz="2800" dirty="0"/>
              <a:t>Sheela – Reminder queue has new indication for unread messages</a:t>
            </a:r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new section is included in Sheela Reminder Queue for “Unread messages”</a:t>
            </a:r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FC601B-C363-88C7-4307-44791BC50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864" y="1713225"/>
            <a:ext cx="2162477" cy="446784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9EB56EB-CA44-902F-BDB1-4C8CDB0752DF}"/>
              </a:ext>
            </a:extLst>
          </p:cNvPr>
          <p:cNvSpPr/>
          <p:nvPr/>
        </p:nvSpPr>
        <p:spPr>
          <a:xfrm>
            <a:off x="4724400" y="4100945"/>
            <a:ext cx="1468582" cy="13161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1176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3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Auto-refresh alert dashboard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Auto-refresh time for receiving alerts automatically on the alert dashboard could by set by care coordinators from the settings screen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 notification appears based on the duration set to alert the cc that there are newer alerts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CC can choose to refresh immediately, else the screen will be refreshed automatically at the end of the notification</a:t>
            </a:r>
            <a:endParaRPr lang="en-IN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655F69-F260-EA67-E05B-15BB31177BA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A77F84-830C-3052-2299-2E5070E376CF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938A72-B888-6D19-72F8-9CA35352169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1606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CC Time-off setting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time selection fields in settings screen has been enhanced to select the time instead of entering a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Time difference of every 5 minutes can be chosen by picking a value from the drop down or by entering a value manually</a:t>
            </a:r>
          </a:p>
          <a:p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9EF4D6-4041-0704-8704-F675BCF8A3D6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5DFC9D6-33CD-4767-C095-4F4439AD30A6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46CB3-19C1-BFC0-171D-C33644542D4C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3918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status filter has additional options to filter for patients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plan status filter in patient list has a revised list of options: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Active</a:t>
            </a:r>
            <a:r>
              <a:rPr lang="en-US" dirty="0"/>
              <a:t> – To filter for patients who are currently active on a 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Inactive</a:t>
            </a:r>
            <a:r>
              <a:rPr lang="en-US" dirty="0"/>
              <a:t> – To filter for patients whose plans are expired or unsubscribed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No</a:t>
            </a:r>
            <a:r>
              <a:rPr lang="en-US" dirty="0"/>
              <a:t> </a:t>
            </a:r>
            <a:r>
              <a:rPr lang="en-US" b="1" dirty="0"/>
              <a:t>Plan</a:t>
            </a:r>
            <a:r>
              <a:rPr lang="en-US" dirty="0"/>
              <a:t> – To filter for patients who have not taken any 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All</a:t>
            </a:r>
            <a:r>
              <a:rPr lang="en-US" dirty="0"/>
              <a:t> – To filter for all patients with above statuses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4380E6D-36C6-2C83-744B-CF1D2596A1D7}"/>
              </a:ext>
            </a:extLst>
          </p:cNvPr>
          <p:cNvGrpSpPr/>
          <p:nvPr/>
        </p:nvGrpSpPr>
        <p:grpSpPr>
          <a:xfrm>
            <a:off x="3341674" y="3353523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293C09E-FC46-325D-F833-BB860514A23B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16F6E73-AA00-CD5C-21B0-4F703F1C4DD0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95314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Provider Phone number on Appointment Booking screen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On the appointment booking screen, after choosing the provider's name for On-site appointments, the provider’s phone number with country code is populated along with the address for reference.</a:t>
            </a:r>
          </a:p>
          <a:p>
            <a:endParaRPr lang="en-IN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738157A-7ABE-7147-690A-CA225125B57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53CB9D-908B-2F51-B934-A1DEA074A60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1726CFB-AEFC-9A0A-768F-B1EE84BC2E4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11413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Revised Settings UI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Settings screen for providers, has a revised UI where a menu is introduced on the left instead of tabs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Users can click on the menu 1 by 1 to settings the relevant setting’s options on the right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currently chosen menu is highlighted on the left for identification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main menu is automatically hidden when settings screen is visible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A5830C-9EDC-40DE-9296-036D1F0F1B3E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1CB67BD-BEC8-9147-E4A5-F0BB3FA7F9AD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5B759-930E-8DCF-C5E7-C83C9F7F1259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39110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 patients by custom field values and assign surveys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the assign survey screen, after entering the cadence details. The patients on the patients list can be filtered by custom field values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Note: Custom fields are the additional fields that are captured by the Health Organization for their patients apart from the default fields mentioned in the patient profile. 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74FA9-CADF-3D8D-CB24-2C2F9E199F2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E93C16-9F48-A832-127A-465199734175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33290F-84B6-B859-E173-86EB7E9378BB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905732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IN" dirty="0" err="1"/>
              <a:t>implified</a:t>
            </a:r>
            <a:r>
              <a:rPr lang="en-IN" dirty="0"/>
              <a:t> Plan Approval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The plan approval process is made easier where making edits, submitting for approval, approve and publish process can be done on the same screen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Note: Approve and Publish option would be available only for users with Approve rights for the Plan management module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75874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and Edit Survey activity responses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can view the non-tele call survey activity responses in </a:t>
            </a:r>
            <a:r>
              <a:rPr lang="en-US" dirty="0" err="1"/>
              <a:t>QurHome</a:t>
            </a:r>
            <a:r>
              <a:rPr lang="en-US" dirty="0"/>
              <a:t> and Edit the responses</a:t>
            </a:r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4010CC5-EB3D-DDC5-6D70-9032C49AD18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6C093-ADFD-9873-6F64-4FF9B112241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EF718-021F-E5E9-926C-C13F00010038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8787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rroval_x0020_status xmlns="3803110a-9ed6-4db4-9b6c-35d7e6aba5b8" xsi:nil="true"/>
    <ApprovedbyDr_x002e_Sudeep xmlns="3803110a-9ed6-4db4-9b6c-35d7e6aba5b8"/>
    <feedback xmlns="3803110a-9ed6-4db4-9b6c-35d7e6aba5b8">5</feedback>
    <TaxCatchAll xmlns="0414210f-15f4-4aae-aba4-0d64ea4ed9e4" xsi:nil="true"/>
    <lcf76f155ced4ddcb4097134ff3c332f xmlns="3803110a-9ed6-4db4-9b6c-35d7e6aba5b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B9B5D8C55914FAB230C2DA41B0175" ma:contentTypeVersion="19" ma:contentTypeDescription="Create a new document." ma:contentTypeScope="" ma:versionID="00b54962726080d19e47801ed23d8e14">
  <xsd:schema xmlns:xsd="http://www.w3.org/2001/XMLSchema" xmlns:xs="http://www.w3.org/2001/XMLSchema" xmlns:p="http://schemas.microsoft.com/office/2006/metadata/properties" xmlns:ns2="3803110a-9ed6-4db4-9b6c-35d7e6aba5b8" xmlns:ns3="0414210f-15f4-4aae-aba4-0d64ea4ed9e4" targetNamespace="http://schemas.microsoft.com/office/2006/metadata/properties" ma:root="true" ma:fieldsID="e8037732876a0cf87b121f02f92d53b4" ns2:_="" ns3:_="">
    <xsd:import namespace="3803110a-9ed6-4db4-9b6c-35d7e6aba5b8"/>
    <xsd:import namespace="0414210f-15f4-4aae-aba4-0d64ea4ed9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Aprroval_x0020_status" minOccurs="0"/>
                <xsd:element ref="ns2:ApprovedbyDr_x002e_Sudeep"/>
                <xsd:element ref="ns2:MediaLengthInSeconds" minOccurs="0"/>
                <xsd:element ref="ns2:feedbac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3110a-9ed6-4db4-9b6c-35d7e6aba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prroval_x0020_status" ma:index="18" nillable="true" ma:displayName="Dr.Sujatha" ma:format="Dropdown" ma:internalName="Aprroval_x0020_status">
      <xsd:simpleType>
        <xsd:restriction base="dms:Text">
          <xsd:maxLength value="255"/>
        </xsd:restriction>
      </xsd:simpleType>
    </xsd:element>
    <xsd:element name="ApprovedbyDr_x002e_Sudeep" ma:index="19" ma:displayName="Approved by Dr.Sudeep" ma:format="Dropdown" ma:internalName="ApprovedbyDr_x002e_Sudeep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eedback" ma:index="21" nillable="true" ma:displayName="feedback" ma:default="5" ma:format="Dropdown" ma:internalName="feedback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b6adee0-e02c-41d9-a283-a277173833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4210f-15f4-4aae-aba4-0d64ea4ed9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b1f07-143c-4870-a000-7259eac9e029}" ma:internalName="TaxCatchAll" ma:showField="CatchAllData" ma:web="0414210f-15f4-4aae-aba4-0d64ea4ed9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F442EB-C102-4AEF-87D8-50FBF9BA70A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81f1e9-5477-4125-822d-f7d00145d81f"/>
    <ds:schemaRef ds:uri="http://purl.org/dc/terms/"/>
    <ds:schemaRef ds:uri="http://purl.org/dc/dcmitype/"/>
    <ds:schemaRef ds:uri="http://schemas.microsoft.com/office/infopath/2007/PartnerControls"/>
    <ds:schemaRef ds:uri="83aad8d6-cf18-477d-8593-386292d68350"/>
    <ds:schemaRef ds:uri="3803110a-9ed6-4db4-9b6c-35d7e6aba5b8"/>
    <ds:schemaRef ds:uri="0414210f-15f4-4aae-aba4-0d64ea4ed9e4"/>
  </ds:schemaRefs>
</ds:datastoreItem>
</file>

<file path=customXml/itemProps2.xml><?xml version="1.0" encoding="utf-8"?>
<ds:datastoreItem xmlns:ds="http://schemas.openxmlformats.org/officeDocument/2006/customXml" ds:itemID="{51ECB1A1-8E94-43CD-B82C-2157BCCED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3110a-9ed6-4db4-9b6c-35d7e6aba5b8"/>
    <ds:schemaRef ds:uri="0414210f-15f4-4aae-aba4-0d64ea4ed9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60B3E7-0F1A-42C5-8A47-4A90957EDD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11256</TotalTime>
  <Words>621</Words>
  <Application>Microsoft Office PowerPoint</Application>
  <PresentationFormat>Widescreen</PresentationFormat>
  <Paragraphs>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Auto-refresh alert dashboard</vt:lpstr>
      <vt:lpstr>CC Time-off setting</vt:lpstr>
      <vt:lpstr>Plan status filter has additional options to filter for patients</vt:lpstr>
      <vt:lpstr>Provider Phone number on Appointment Booking screen</vt:lpstr>
      <vt:lpstr>Revised Settings UI</vt:lpstr>
      <vt:lpstr>Filter patients by custom field values and assign surveys</vt:lpstr>
      <vt:lpstr>Simplified Plan Approval</vt:lpstr>
      <vt:lpstr>View and Edit Survey activity responses</vt:lpstr>
      <vt:lpstr>Sheela – Query all medication activities in the day</vt:lpstr>
      <vt:lpstr>Sheela – Query Missed &amp; immediate next</vt:lpstr>
      <vt:lpstr>Sheela – Query all future activities</vt:lpstr>
      <vt:lpstr>Sheela – Synonyms to query medication activities</vt:lpstr>
      <vt:lpstr>Sheela – Reminder queue has new indication for unread messages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Jamuna Bhaskar</dc:creator>
  <cp:lastModifiedBy>Srileka Mylvaganam</cp:lastModifiedBy>
  <cp:revision>646</cp:revision>
  <dcterms:created xsi:type="dcterms:W3CDTF">2021-07-12T06:37:11Z</dcterms:created>
  <dcterms:modified xsi:type="dcterms:W3CDTF">2023-09-29T12:31:04Z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0x010100E4CB9B5D8C55914FAB230C2DA41B0175</vt:lpwstr>
  </property>
  <property fmtid="{D5CDD505-2E9C-101B-9397-08002B2CF9AE}" pid="3" name="MediaServiceImageTags">
    <vt:lpwstr/>
  </property>
</Properties>
</file>